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3" r:id="rId6"/>
    <p:sldId id="266" r:id="rId7"/>
    <p:sldId id="264" r:id="rId8"/>
    <p:sldId id="267" r:id="rId9"/>
    <p:sldId id="265" r:id="rId10"/>
    <p:sldId id="270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61" d="100"/>
          <a:sy n="61" d="100"/>
        </p:scale>
        <p:origin x="-90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9" y="1152930"/>
            <a:ext cx="1334278" cy="13249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98268" y="3718846"/>
            <a:ext cx="2844047" cy="15696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BE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otype Corsiva" panose="03010101010201010101" pitchFamily="66" charset="0"/>
              </a:rPr>
              <a:t>mAPI</a:t>
            </a:r>
            <a:endParaRPr lang="fr-BE" sz="9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9306" y="1"/>
            <a:ext cx="10131425" cy="666426"/>
          </a:xfrm>
        </p:spPr>
        <p:txBody>
          <a:bodyPr/>
          <a:lstStyle/>
          <a:p>
            <a:pPr algn="ctr"/>
            <a:r>
              <a:rPr lang="fr-BE" b="1" dirty="0" err="1">
                <a:latin typeface="High Tower Text" panose="02040502050506030303" pitchFamily="18" charset="0"/>
              </a:rPr>
              <a:t>Amenimaps</a:t>
            </a:r>
            <a:endParaRPr lang="fr-BE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2" y="728420"/>
            <a:ext cx="3517975" cy="589968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170768"/>
            <a:ext cx="3286476" cy="46875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401519" y="3099662"/>
            <a:ext cx="4695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smtClean="0"/>
              <a:t>CENTRES D’INTERETS</a:t>
            </a:r>
            <a:endParaRPr lang="fr-BE" sz="3200" dirty="0"/>
          </a:p>
        </p:txBody>
      </p:sp>
    </p:spTree>
    <p:extLst>
      <p:ext uri="{BB962C8B-B14F-4D97-AF65-F5344CB8AC3E}">
        <p14:creationId xmlns:p14="http://schemas.microsoft.com/office/powerpoint/2010/main" val="1147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99053"/>
            <a:ext cx="10131425" cy="1456267"/>
          </a:xfrm>
        </p:spPr>
        <p:txBody>
          <a:bodyPr/>
          <a:lstStyle/>
          <a:p>
            <a:pPr algn="ctr"/>
            <a:r>
              <a:rPr lang="fr-BE" b="1" dirty="0" err="1">
                <a:latin typeface="High Tower Text" panose="02040502050506030303" pitchFamily="18" charset="0"/>
              </a:rPr>
              <a:t>Demo</a:t>
            </a:r>
            <a:r>
              <a:rPr lang="fr-BE" b="1" dirty="0">
                <a:latin typeface="High Tower Text" panose="02040502050506030303" pitchFamily="18" charset="0"/>
              </a:rPr>
              <a:t> </a:t>
            </a:r>
            <a:r>
              <a:rPr lang="fr-BE" b="1" dirty="0" err="1">
                <a:latin typeface="High Tower Text" panose="02040502050506030303" pitchFamily="18" charset="0"/>
              </a:rPr>
              <a:t>video</a:t>
            </a:r>
            <a:r>
              <a:rPr lang="fr-BE" b="1" dirty="0">
                <a:latin typeface="High Tower Text" panose="02040502050506030303" pitchFamily="18" charset="0"/>
              </a:rPr>
              <a:t> </a:t>
            </a:r>
            <a:r>
              <a:rPr lang="fr-BE" b="1" dirty="0" err="1" smtClean="0">
                <a:latin typeface="High Tower Text" panose="02040502050506030303" pitchFamily="18" charset="0"/>
              </a:rPr>
              <a:t>mapi</a:t>
            </a:r>
            <a:endParaRPr lang="fr-BE" b="1" dirty="0">
              <a:latin typeface="High Tower Text" panose="02040502050506030303" pitchFamily="18" charset="0"/>
            </a:endParaRPr>
          </a:p>
        </p:txBody>
      </p:sp>
      <p:pic>
        <p:nvPicPr>
          <p:cNvPr id="4" name="demo mapi_x264_WMV V8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7875" y="2141538"/>
            <a:ext cx="4865688" cy="3649662"/>
          </a:xfrm>
        </p:spPr>
      </p:pic>
    </p:spTree>
    <p:extLst>
      <p:ext uri="{BB962C8B-B14F-4D97-AF65-F5344CB8AC3E}">
        <p14:creationId xmlns:p14="http://schemas.microsoft.com/office/powerpoint/2010/main" val="11262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BE" b="1" dirty="0" err="1" smtClean="0">
                <a:latin typeface="High Tower Text" panose="02040502050506030303" pitchFamily="18" charset="0"/>
              </a:rPr>
              <a:t>QuestionS</a:t>
            </a:r>
            <a:r>
              <a:rPr lang="fr-BE" b="1" dirty="0" smtClean="0">
                <a:latin typeface="High Tower Text" panose="02040502050506030303" pitchFamily="18" charset="0"/>
              </a:rPr>
              <a:t>?</a:t>
            </a:r>
            <a:endParaRPr lang="fr-BE" b="1" dirty="0">
              <a:latin typeface="High Tower Text" panose="02040502050506030303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760" y="2711086"/>
            <a:ext cx="3965505" cy="18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329681"/>
            <a:ext cx="10131425" cy="1456267"/>
          </a:xfrm>
        </p:spPr>
        <p:txBody>
          <a:bodyPr/>
          <a:lstStyle/>
          <a:p>
            <a:pPr algn="ctr"/>
            <a:r>
              <a:rPr lang="fr-BE" sz="4000" b="1" dirty="0">
                <a:latin typeface="High Tower Text" panose="02040502050506030303" pitchFamily="18" charset="0"/>
              </a:rPr>
              <a:t>Mapers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799" y="1930572"/>
            <a:ext cx="10131425" cy="3649133"/>
          </a:xfrm>
        </p:spPr>
        <p:txBody>
          <a:bodyPr/>
          <a:lstStyle/>
          <a:p>
            <a:pPr lvl="1" algn="just">
              <a:lnSpc>
                <a:spcPct val="150000"/>
              </a:lnSpc>
            </a:pPr>
            <a:r>
              <a:rPr lang="fr-BE" sz="2200" dirty="0"/>
              <a:t>El Ghzaoui Nasreddine</a:t>
            </a:r>
          </a:p>
          <a:p>
            <a:pPr lvl="1" algn="just">
              <a:lnSpc>
                <a:spcPct val="150000"/>
              </a:lnSpc>
            </a:pPr>
            <a:r>
              <a:rPr lang="fr-BE" sz="2200" dirty="0"/>
              <a:t>Kwemoe Nelly</a:t>
            </a:r>
          </a:p>
          <a:p>
            <a:pPr lvl="1" algn="just">
              <a:lnSpc>
                <a:spcPct val="150000"/>
              </a:lnSpc>
            </a:pPr>
            <a:r>
              <a:rPr lang="fr-BE" sz="2200" dirty="0"/>
              <a:t>Wabali Thom</a:t>
            </a:r>
          </a:p>
          <a:p>
            <a:pPr lvl="1" algn="just">
              <a:lnSpc>
                <a:spcPct val="150000"/>
              </a:lnSpc>
            </a:pPr>
            <a:r>
              <a:rPr lang="fr-BE" sz="2200" dirty="0"/>
              <a:t>Carpentier Cédric</a:t>
            </a:r>
          </a:p>
          <a:p>
            <a:pPr lvl="1" algn="just">
              <a:lnSpc>
                <a:spcPct val="150000"/>
              </a:lnSpc>
            </a:pPr>
            <a:r>
              <a:rPr lang="fr-BE" sz="2200" dirty="0"/>
              <a:t>Faradji Régis</a:t>
            </a:r>
          </a:p>
          <a:p>
            <a:pPr marL="0" indent="0">
              <a:buNone/>
            </a:pPr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722" y="4254760"/>
            <a:ext cx="1334278" cy="13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66961"/>
            <a:ext cx="10131425" cy="1456267"/>
          </a:xfrm>
        </p:spPr>
        <p:txBody>
          <a:bodyPr/>
          <a:lstStyle/>
          <a:p>
            <a:pPr algn="ctr"/>
            <a:r>
              <a:rPr lang="fr-BE" sz="4000" b="1" dirty="0">
                <a:latin typeface="High Tower Text" panose="02040502050506030303" pitchFamily="18" charset="0"/>
              </a:rPr>
              <a:t>Le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4501" y="1908802"/>
            <a:ext cx="10131425" cy="4044129"/>
          </a:xfrm>
        </p:spPr>
        <p:txBody>
          <a:bodyPr>
            <a:normAutofit/>
          </a:bodyPr>
          <a:lstStyle/>
          <a:p>
            <a:endParaRPr lang="fr-BE" dirty="0"/>
          </a:p>
          <a:p>
            <a:endParaRPr lang="fr-BE" dirty="0"/>
          </a:p>
          <a:p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722" y="4254760"/>
            <a:ext cx="1334278" cy="13249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20078" y="5952931"/>
            <a:ext cx="8598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dirty="0"/>
              <a:t>Réalisation d’une librairie regroupant les fonctionnalités de </a:t>
            </a:r>
            <a:r>
              <a:rPr lang="fr-BE" dirty="0" smtClean="0"/>
              <a:t>diverses applications de cartographie</a:t>
            </a:r>
            <a:endParaRPr lang="fr-BE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61" y="1415534"/>
            <a:ext cx="2485558" cy="437555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56" y="1720312"/>
            <a:ext cx="2343367" cy="35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3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34533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fr-BE" sz="4000" b="1" dirty="0">
                <a:latin typeface="High Tower Text" panose="02040502050506030303" pitchFamily="18" charset="0"/>
              </a:rPr>
              <a:t>Technologies utilisées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722" y="4254760"/>
            <a:ext cx="1334278" cy="1324945"/>
          </a:xfrm>
          <a:prstGeom prst="rect">
            <a:avLst/>
          </a:prstGeom>
        </p:spPr>
      </p:pic>
      <p:pic>
        <p:nvPicPr>
          <p:cNvPr id="1028" name="Picture 4" descr="https://upload.wikimedia.org/wikipedia/commons/thumb/3/34/Android_Studio_icon.svg/2000px-Android_Studio_ic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5801" y="206586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323013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922106" y="2331201"/>
            <a:ext cx="237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ANDROID STUDIO </a:t>
            </a:r>
            <a:r>
              <a:rPr lang="fr-BE" dirty="0" smtClean="0"/>
              <a:t>2.2.3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1922106" y="349547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GITHUB</a:t>
            </a:r>
          </a:p>
        </p:txBody>
      </p:sp>
      <p:pic>
        <p:nvPicPr>
          <p:cNvPr id="1026" name="Picture 2" descr="Résultat de recherche d'images pour &quot;java programming png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39440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1922105" y="4732566"/>
            <a:ext cx="159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LANGAGE JAVA</a:t>
            </a:r>
          </a:p>
        </p:txBody>
      </p:sp>
    </p:spTree>
    <p:extLst>
      <p:ext uri="{BB962C8B-B14F-4D97-AF65-F5344CB8AC3E}">
        <p14:creationId xmlns:p14="http://schemas.microsoft.com/office/powerpoint/2010/main" val="32685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0139" y="283029"/>
            <a:ext cx="10131425" cy="1456267"/>
          </a:xfrm>
        </p:spPr>
        <p:txBody>
          <a:bodyPr/>
          <a:lstStyle/>
          <a:p>
            <a:pPr algn="ctr"/>
            <a:r>
              <a:rPr lang="fr-BE" b="1" dirty="0">
                <a:latin typeface="High Tower Text" panose="02040502050506030303" pitchFamily="18" charset="0"/>
              </a:rPr>
              <a:t>Google MAPS</a:t>
            </a:r>
          </a:p>
        </p:txBody>
      </p:sp>
      <p:pic>
        <p:nvPicPr>
          <p:cNvPr id="1026" name="Picture 2" descr="C:\Users\regfa\Documents\GitHub\mapsLibrary\PWP Presentation 1\google_maps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16" y="2138542"/>
            <a:ext cx="3644072" cy="364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9148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89315" y="0"/>
            <a:ext cx="8027531" cy="1193369"/>
          </a:xfrm>
        </p:spPr>
        <p:txBody>
          <a:bodyPr/>
          <a:lstStyle/>
          <a:p>
            <a:pPr algn="ctr"/>
            <a:r>
              <a:rPr lang="fr-BE" dirty="0" smtClean="0">
                <a:latin typeface="High Tower Text" panose="02040502050506030303" pitchFamily="18" charset="0"/>
              </a:rPr>
              <a:t>GOOGLE MAPS</a:t>
            </a:r>
            <a:endParaRPr lang="fr-BE" dirty="0">
              <a:latin typeface="High Tower Text" panose="02040502050506030303" pitchFamily="18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7" y="1208869"/>
            <a:ext cx="3688596" cy="547865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97" y="1549829"/>
            <a:ext cx="3304323" cy="451646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448014" y="1549829"/>
            <a:ext cx="492846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400" dirty="0" smtClean="0"/>
              <a:t>Itinéraire </a:t>
            </a:r>
          </a:p>
          <a:p>
            <a:pPr lvl="1"/>
            <a:endParaRPr lang="fr-BE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sz="2400" dirty="0" smtClean="0"/>
              <a:t>Temps  du trajet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BE" sz="2400" dirty="0" smtClean="0"/>
              <a:t>Distance  (en km) </a:t>
            </a:r>
          </a:p>
          <a:p>
            <a:endParaRPr lang="fr-BE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400" dirty="0" smtClean="0"/>
              <a:t>Géolocalisation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 smtClean="0"/>
          </a:p>
          <a:p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261159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245706"/>
            <a:ext cx="10131425" cy="1456267"/>
          </a:xfrm>
        </p:spPr>
        <p:txBody>
          <a:bodyPr/>
          <a:lstStyle/>
          <a:p>
            <a:pPr algn="ctr"/>
            <a:r>
              <a:rPr lang="fr-BE" b="1" dirty="0" err="1">
                <a:latin typeface="High Tower Text" panose="02040502050506030303" pitchFamily="18" charset="0"/>
              </a:rPr>
              <a:t>Openweather</a:t>
            </a:r>
            <a:r>
              <a:rPr lang="fr-BE" b="1" dirty="0">
                <a:latin typeface="High Tower Text" panose="02040502050506030303" pitchFamily="18" charset="0"/>
              </a:rPr>
              <a:t> </a:t>
            </a:r>
            <a:r>
              <a:rPr lang="fr-BE" b="1" dirty="0" err="1">
                <a:latin typeface="High Tower Text" panose="02040502050506030303" pitchFamily="18" charset="0"/>
              </a:rPr>
              <a:t>map</a:t>
            </a:r>
            <a:endParaRPr lang="fr-BE" b="1" dirty="0">
              <a:latin typeface="High Tower Text" panose="02040502050506030303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488" y="2324780"/>
            <a:ext cx="34480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3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4803" y="0"/>
            <a:ext cx="10131425" cy="1016141"/>
          </a:xfrm>
        </p:spPr>
        <p:txBody>
          <a:bodyPr/>
          <a:lstStyle/>
          <a:p>
            <a:pPr algn="ctr"/>
            <a:r>
              <a:rPr lang="fr-BE" b="1" dirty="0" err="1">
                <a:latin typeface="High Tower Text" panose="02040502050506030303" pitchFamily="18" charset="0"/>
              </a:rPr>
              <a:t>Openweather</a:t>
            </a:r>
            <a:r>
              <a:rPr lang="fr-BE" b="1" dirty="0">
                <a:latin typeface="High Tower Text" panose="02040502050506030303" pitchFamily="18" charset="0"/>
              </a:rPr>
              <a:t> </a:t>
            </a:r>
            <a:r>
              <a:rPr lang="fr-BE" b="1" dirty="0" err="1">
                <a:latin typeface="High Tower Text" panose="02040502050506030303" pitchFamily="18" charset="0"/>
              </a:rPr>
              <a:t>map</a:t>
            </a:r>
            <a:endParaRPr lang="fr-BE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7" y="1196141"/>
            <a:ext cx="3499196" cy="542331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4" y="1610045"/>
            <a:ext cx="3161654" cy="432580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370522" y="1363851"/>
            <a:ext cx="48664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dirty="0" smtClean="0"/>
              <a:t>METEO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dirty="0"/>
          </a:p>
          <a:p>
            <a:pPr lvl="1"/>
            <a:r>
              <a:rPr lang="fr-BE" sz="2400" dirty="0" smtClean="0"/>
              <a:t>Localisation du lieu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lvl="1"/>
            <a:r>
              <a:rPr lang="fr-BE" sz="2400" dirty="0" smtClean="0"/>
              <a:t>Conditions météorologiques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lvl="1"/>
            <a:r>
              <a:rPr lang="fr-BE" sz="2400" dirty="0" smtClean="0"/>
              <a:t>Température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lvl="1"/>
            <a:r>
              <a:rPr lang="fr-BE" sz="2400" dirty="0" smtClean="0"/>
              <a:t>Pression Atmosphérique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sz="2400" dirty="0"/>
          </a:p>
          <a:p>
            <a:pPr lvl="1"/>
            <a:r>
              <a:rPr lang="fr-BE" sz="2400" dirty="0" smtClean="0"/>
              <a:t>Niveau d’humidité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2898183" y="2386738"/>
            <a:ext cx="1890793" cy="26347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1518834" y="2836190"/>
            <a:ext cx="3270142" cy="23582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1813302" y="2886031"/>
            <a:ext cx="2975674" cy="951473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1813302" y="3072011"/>
            <a:ext cx="2975674" cy="153098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>
            <a:off x="1518834" y="3192651"/>
            <a:ext cx="3270142" cy="209227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6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809" y="264367"/>
            <a:ext cx="10131425" cy="1456267"/>
          </a:xfrm>
        </p:spPr>
        <p:txBody>
          <a:bodyPr/>
          <a:lstStyle/>
          <a:p>
            <a:pPr algn="ctr"/>
            <a:r>
              <a:rPr lang="fr-BE" b="1" dirty="0" err="1">
                <a:latin typeface="High Tower Text" panose="02040502050506030303" pitchFamily="18" charset="0"/>
              </a:rPr>
              <a:t>Amenimaps</a:t>
            </a:r>
            <a:endParaRPr lang="fr-BE" b="1" dirty="0">
              <a:latin typeface="High Tower Text" panose="02040502050506030303" pitchFamily="18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799" y="2584988"/>
            <a:ext cx="8198604" cy="2203990"/>
          </a:xfrm>
        </p:spPr>
      </p:pic>
    </p:spTree>
    <p:extLst>
      <p:ext uri="{BB962C8B-B14F-4D97-AF65-F5344CB8AC3E}">
        <p14:creationId xmlns:p14="http://schemas.microsoft.com/office/powerpoint/2010/main" val="29284692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1751</TotalTime>
  <Words>72</Words>
  <Application>Microsoft Office PowerPoint</Application>
  <PresentationFormat>Personnalisé</PresentationFormat>
  <Paragraphs>42</Paragraphs>
  <Slides>12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Céleste</vt:lpstr>
      <vt:lpstr>Présentation PowerPoint</vt:lpstr>
      <vt:lpstr>Mapers</vt:lpstr>
      <vt:lpstr>Le projet</vt:lpstr>
      <vt:lpstr>Technologies utilisées</vt:lpstr>
      <vt:lpstr>Google MAPS</vt:lpstr>
      <vt:lpstr>GOOGLE MAPS</vt:lpstr>
      <vt:lpstr>Openweather map</vt:lpstr>
      <vt:lpstr>Openweather map</vt:lpstr>
      <vt:lpstr>Amenimaps</vt:lpstr>
      <vt:lpstr>Amenimaps</vt:lpstr>
      <vt:lpstr>Demo video mapi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Nasro El ghzaoui</dc:creator>
  <cp:lastModifiedBy>Regis Faradji</cp:lastModifiedBy>
  <cp:revision>52</cp:revision>
  <dcterms:created xsi:type="dcterms:W3CDTF">2016-11-02T00:17:10Z</dcterms:created>
  <dcterms:modified xsi:type="dcterms:W3CDTF">2016-12-20T14:24:40Z</dcterms:modified>
</cp:coreProperties>
</file>